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Técnico em Automação Industrial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curso de Técnico em Automação Industrial é uma escolha ideal para quem deseja ingressar em uma das áreas mais promissoras da indústria. Aprenda a programar e operar sistemas automatizados, além de desenvolver habilidades para atender às demandas do mercado.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4A44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5801" y="5767507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755958"/>
            <a:ext cx="2072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Daniel Pereira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3413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38633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Disciplinas do Curso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Conceitos básicos de programação e lógica de sistemas. Diversos softwares utilizados na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Eletrônica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dos princípios físicos e circuitos eletrônicos relacionados à automação industrial.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256490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6616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Mecânica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806017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de forças, elementos de transmissão de movimento e sistemas mecânicos necessários para a automação industrial.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256490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661791"/>
            <a:ext cx="18288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Gestão de Projetos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8060293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Abordagem teórica e prática sobre gestão de projetos, elaboração de cronogramas, documentos, cálculo de eficiência e riscos.</a:t>
            </a:r>
            <a:endParaRPr lang="en-US" sz="1225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149E94-C86E-4C90-8AD5-BD6C8BED3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1224677"/>
            <a:ext cx="3577471" cy="221099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5E92439-15C8-4291-9114-1C1B3E0D3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643" y="1224677"/>
            <a:ext cx="3577590" cy="221099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DDCE786-7A41-4DC1-B573-B8D1C3418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167" y="5256490"/>
            <a:ext cx="3577352" cy="224968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E05D10F-70B2-428F-838C-FBB48AEF8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1643" y="5245563"/>
            <a:ext cx="3577352" cy="22109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10220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Mercado de Trabalho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178725"/>
            <a:ext cx="4450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Setor industrial em expansão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📈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74808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automação industrial é uma das áreas que mais crescem no Brasil e no mundo, com investimentos altíssimos em novas tecnologias.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48934"/>
            <a:ext cx="5166122" cy="2442329"/>
          </a:xfrm>
          <a:prstGeom prst="roundRect">
            <a:avLst>
              <a:gd name="adj" fmla="val 2246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178725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Carreira com boa remuneração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09526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sua alta especialização, a carreira de técnico em automação industrial conta com ótimos salários em diferentes áreas industriais.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4843224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Muitas oportunidades de emprego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🤝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759768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Mesmo durante momentos de crise econômica, a profissão de técnico em automação industrial está em alta, com muitas vagas disponíveis em diferentes setores da indústria.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3434"/>
            <a:ext cx="5166122" cy="2805946"/>
          </a:xfrm>
          <a:prstGeom prst="roundRect">
            <a:avLst>
              <a:gd name="adj" fmla="val 1955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843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Cosmopolita </a:t>
            </a: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🌎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412581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ser uma área de trabalho essencialmente técnica, o técnico em automação industrial pode atuar em praticamente qualquer lugar do mundo onde exista indústria, seja em grandes cidades ou em regiões mais remotas.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15766" y="578882"/>
            <a:ext cx="5821680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Habilidades Essenciais</a:t>
            </a:r>
            <a:endParaRPr lang="en-US" sz="4144" dirty="0"/>
          </a:p>
        </p:txBody>
      </p:sp>
      <p:sp>
        <p:nvSpPr>
          <p:cNvPr id="5" name="Shape 3"/>
          <p:cNvSpPr/>
          <p:nvPr/>
        </p:nvSpPr>
        <p:spPr>
          <a:xfrm>
            <a:off x="2315766" y="4491157"/>
            <a:ext cx="9998869" cy="4202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4741843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4526042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17137" y="4293751"/>
            <a:ext cx="9144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86" dirty="0"/>
          </a:p>
        </p:txBody>
      </p:sp>
      <p:sp>
        <p:nvSpPr>
          <p:cNvPr id="9" name="Text 7"/>
          <p:cNvSpPr/>
          <p:nvPr/>
        </p:nvSpPr>
        <p:spPr>
          <a:xfrm>
            <a:off x="2526268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Capacidade de análise de sistemas</a:t>
            </a:r>
            <a:endParaRPr lang="en-US" sz="2072" dirty="0"/>
          </a:p>
        </p:txBody>
      </p:sp>
      <p:sp>
        <p:nvSpPr>
          <p:cNvPr id="10" name="Text 8"/>
          <p:cNvSpPr/>
          <p:nvPr/>
        </p:nvSpPr>
        <p:spPr>
          <a:xfrm>
            <a:off x="2526268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Capacidade de entender os processos que compõem um sistema automatizado e identificar possíveis falhas ou brechas no sistema.</a:t>
            </a:r>
            <a:endParaRPr lang="en-US" sz="1658" dirty="0"/>
          </a:p>
        </p:txBody>
      </p:sp>
      <p:sp>
        <p:nvSpPr>
          <p:cNvPr id="11" name="Shape 9"/>
          <p:cNvSpPr/>
          <p:nvPr/>
        </p:nvSpPr>
        <p:spPr>
          <a:xfrm>
            <a:off x="7294185" y="3754398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8385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760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86" dirty="0"/>
          </a:p>
        </p:txBody>
      </p:sp>
      <p:sp>
        <p:nvSpPr>
          <p:cNvPr id="14" name="Text 12"/>
          <p:cNvSpPr/>
          <p:nvPr/>
        </p:nvSpPr>
        <p:spPr>
          <a:xfrm>
            <a:off x="5090160" y="1657707"/>
            <a:ext cx="445008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 em programação</a:t>
            </a:r>
            <a:endParaRPr lang="en-US" sz="2072" dirty="0"/>
          </a:p>
        </p:txBody>
      </p:sp>
      <p:sp>
        <p:nvSpPr>
          <p:cNvPr id="15" name="Text 13"/>
          <p:cNvSpPr/>
          <p:nvPr/>
        </p:nvSpPr>
        <p:spPr>
          <a:xfrm>
            <a:off x="5078611" y="2197060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 em linguagens de programação utilizadas em controladores lógicos programáveis, além de habilidade em resolver problemas em software.</a:t>
            </a:r>
            <a:endParaRPr lang="en-US" sz="1658" dirty="0"/>
          </a:p>
        </p:txBody>
      </p:sp>
      <p:sp>
        <p:nvSpPr>
          <p:cNvPr id="16" name="Shape 14"/>
          <p:cNvSpPr/>
          <p:nvPr/>
        </p:nvSpPr>
        <p:spPr>
          <a:xfrm>
            <a:off x="9846528" y="4491157"/>
            <a:ext cx="42029" cy="736759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9630728" y="4254341"/>
            <a:ext cx="473631" cy="473631"/>
          </a:xfrm>
          <a:prstGeom prst="roundRect">
            <a:avLst>
              <a:gd name="adj" fmla="val 11584"/>
            </a:avLst>
          </a:prstGeom>
          <a:solidFill>
            <a:srgbClr val="3D3D42"/>
          </a:solidFill>
          <a:ln w="7620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76103" y="4293751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86" dirty="0"/>
          </a:p>
        </p:txBody>
      </p:sp>
      <p:sp>
        <p:nvSpPr>
          <p:cNvPr id="19" name="Text 17"/>
          <p:cNvSpPr/>
          <p:nvPr/>
        </p:nvSpPr>
        <p:spPr>
          <a:xfrm>
            <a:off x="7630954" y="5438418"/>
            <a:ext cx="4473178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Conhecimentos básicos em eletrônica e mecânica</a:t>
            </a:r>
            <a:endParaRPr lang="en-US" sz="2072" dirty="0"/>
          </a:p>
        </p:txBody>
      </p:sp>
      <p:sp>
        <p:nvSpPr>
          <p:cNvPr id="20" name="Text 18"/>
          <p:cNvSpPr/>
          <p:nvPr/>
        </p:nvSpPr>
        <p:spPr>
          <a:xfrm>
            <a:off x="7630954" y="6306622"/>
            <a:ext cx="4473178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Conhecimentos sobre eletricidade e mecânica necessários para operar e manter os equipamentos usados nos processos industriais.</a:t>
            </a:r>
            <a:endParaRPr lang="en-US" sz="16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312670"/>
            <a:ext cx="521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Processo Produtivo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34029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necessidades do cliente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37845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do processo produtivo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Concepção do produto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do processo produtivo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75001" y="5117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de qualidade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75001" y="556140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de produção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050505"/>
          </a:solidFill>
          <a:ln w="7620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55930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Laboratórios e Equipamentos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20193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Programação de CLP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da lógica de programação dos controladores lógicos programáveis.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Robótica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robôs.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00776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295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Pneumática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45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pneumáticos, sensores, válvulas e cilindros.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500776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Hidráulica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81157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Laboratório para desenvolvimento de atividades com circuitos hidráulicos, bombas, atuadores e valvulas.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422</Words>
  <Application>Microsoft Office PowerPoint</Application>
  <PresentationFormat>Personalizar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Poppins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Fatec</cp:lastModifiedBy>
  <cp:revision>4</cp:revision>
  <dcterms:created xsi:type="dcterms:W3CDTF">2023-08-14T23:12:36Z</dcterms:created>
  <dcterms:modified xsi:type="dcterms:W3CDTF">2023-09-28T23:13:47Z</dcterms:modified>
</cp:coreProperties>
</file>